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56" r:id="rId5"/>
    <p:sldId id="257" r:id="rId6"/>
    <p:sldId id="258" r:id="rId7"/>
    <p:sldId id="259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6C-40C2-8956-D3ED25A18B9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86C-40C2-8956-D3ED25A18B9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86C-40C2-8956-D3ED25A18B9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6308160"/>
        <c:axId val="286302400"/>
      </c:barChart>
      <c:catAx>
        <c:axId val="286308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2400"/>
        <c:crosses val="autoZero"/>
        <c:auto val="1"/>
        <c:lblAlgn val="ctr"/>
        <c:lblOffset val="100"/>
        <c:noMultiLvlLbl val="0"/>
      </c:catAx>
      <c:valAx>
        <c:axId val="286302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8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title>
      <c:overlay val="1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3">
                  <a:tint val="58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711-4CEE-99C6-8EB78A731959}"/>
              </c:ext>
            </c:extLst>
          </c:dPt>
          <c:dPt>
            <c:idx val="1"/>
            <c:bubble3D val="0"/>
            <c:spPr>
              <a:solidFill>
                <a:schemeClr val="accent3">
                  <a:tint val="86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EA8-4BD1-A327-0938EBF3AE00}"/>
              </c:ext>
            </c:extLst>
          </c:dPt>
          <c:dPt>
            <c:idx val="2"/>
            <c:bubble3D val="0"/>
            <c:spPr>
              <a:solidFill>
                <a:schemeClr val="accent3">
                  <a:shade val="86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EA8-4BD1-A327-0938EBF3AE00}"/>
              </c:ext>
            </c:extLst>
          </c:dPt>
          <c:dPt>
            <c:idx val="3"/>
            <c:bubble3D val="0"/>
            <c:spPr>
              <a:solidFill>
                <a:schemeClr val="accent3">
                  <a:shade val="58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EA8-4BD1-A327-0938EBF3AE0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11-4CEE-99C6-8EB78A731959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pattFill prst="dkDnDiag">
      <a:fgClr>
        <a:schemeClr val="lt1">
          <a:lumMod val="95000"/>
        </a:schemeClr>
      </a:fgClr>
      <a:bgClr>
        <a:schemeClr val="lt1"/>
      </a:bgClr>
    </a:patt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AF42D-C07E-4EC1-823D-6C05C5EA9FD7}" type="doc">
      <dgm:prSet loTypeId="urn:microsoft.com/office/officeart/2005/8/layout/matrix1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369018C-B5D7-4A8C-BD77-E12F5EEC8E43}">
      <dgm:prSet phldrT="[Text]"/>
      <dgm:spPr/>
      <dgm:t>
        <a:bodyPr/>
        <a:lstStyle/>
        <a:p>
          <a:r>
            <a:rPr lang="en-US" dirty="0"/>
            <a:t>ANP</a:t>
          </a:r>
        </a:p>
      </dgm:t>
    </dgm:pt>
    <dgm:pt modelId="{E7457D63-9E8D-47AE-86D6-1A6DF709695C}" type="parTrans" cxnId="{722171AA-EBAA-4BA1-81D3-16FEAE997486}">
      <dgm:prSet/>
      <dgm:spPr/>
      <dgm:t>
        <a:bodyPr/>
        <a:lstStyle/>
        <a:p>
          <a:endParaRPr lang="en-US"/>
        </a:p>
      </dgm:t>
    </dgm:pt>
    <dgm:pt modelId="{D0646D20-3574-4BC4-820A-A03A98775850}" type="sibTrans" cxnId="{722171AA-EBAA-4BA1-81D3-16FEAE997486}">
      <dgm:prSet/>
      <dgm:spPr/>
      <dgm:t>
        <a:bodyPr/>
        <a:lstStyle/>
        <a:p>
          <a:endParaRPr lang="en-US"/>
        </a:p>
      </dgm:t>
    </dgm:pt>
    <dgm:pt modelId="{A8C5EFDF-105D-46C3-A334-49983BDD5F5B}">
      <dgm:prSet phldrT="[Text]"/>
      <dgm:spPr>
        <a:solidFill>
          <a:schemeClr val="bg1">
            <a:lumMod val="75000"/>
          </a:schemeClr>
        </a:solidFill>
      </dgm:spPr>
      <dgm:t>
        <a:bodyPr/>
        <a:lstStyle/>
        <a:p>
          <a:r>
            <a:rPr lang="en-US" dirty="0"/>
            <a:t>Culture</a:t>
          </a:r>
        </a:p>
      </dgm:t>
    </dgm:pt>
    <dgm:pt modelId="{C9418B4D-825C-4293-B2D2-5704A14C933F}" type="parTrans" cxnId="{FF1E76AC-A78F-4213-A1BB-EEAD309D2F68}">
      <dgm:prSet/>
      <dgm:spPr/>
      <dgm:t>
        <a:bodyPr/>
        <a:lstStyle/>
        <a:p>
          <a:endParaRPr lang="en-US"/>
        </a:p>
      </dgm:t>
    </dgm:pt>
    <dgm:pt modelId="{23D8E3CF-A650-443B-A22D-D3B5CE9C5B90}" type="sibTrans" cxnId="{FF1E76AC-A78F-4213-A1BB-EEAD309D2F68}">
      <dgm:prSet/>
      <dgm:spPr/>
      <dgm:t>
        <a:bodyPr/>
        <a:lstStyle/>
        <a:p>
          <a:endParaRPr lang="en-US"/>
        </a:p>
      </dgm:t>
    </dgm:pt>
    <dgm:pt modelId="{4E61A7A7-AA42-45FC-93FE-9E1D105165F7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Behavior</a:t>
          </a:r>
        </a:p>
      </dgm:t>
    </dgm:pt>
    <dgm:pt modelId="{094872CC-CFBE-4E71-A35F-3CEB789AD05E}" type="parTrans" cxnId="{2DE54C82-E40E-4DDB-BD7C-8299DF15552C}">
      <dgm:prSet/>
      <dgm:spPr/>
      <dgm:t>
        <a:bodyPr/>
        <a:lstStyle/>
        <a:p>
          <a:endParaRPr lang="en-US"/>
        </a:p>
      </dgm:t>
    </dgm:pt>
    <dgm:pt modelId="{FE94B59F-5272-4744-BADC-4A3CF913C1C4}" type="sibTrans" cxnId="{2DE54C82-E40E-4DDB-BD7C-8299DF15552C}">
      <dgm:prSet/>
      <dgm:spPr/>
      <dgm:t>
        <a:bodyPr/>
        <a:lstStyle/>
        <a:p>
          <a:endParaRPr lang="en-US"/>
        </a:p>
      </dgm:t>
    </dgm:pt>
    <dgm:pt modelId="{4BA65B52-B8CE-472D-B9E4-4F498E6E5618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Archaeology</a:t>
          </a:r>
        </a:p>
      </dgm:t>
    </dgm:pt>
    <dgm:pt modelId="{01DFE506-FD81-4A03-AB89-E37B0704D2B9}" type="parTrans" cxnId="{A1E58DB2-4941-4415-B6F0-9670B0CB55AF}">
      <dgm:prSet/>
      <dgm:spPr/>
      <dgm:t>
        <a:bodyPr/>
        <a:lstStyle/>
        <a:p>
          <a:endParaRPr lang="en-US"/>
        </a:p>
      </dgm:t>
    </dgm:pt>
    <dgm:pt modelId="{8E7D963A-D394-456E-8182-920532B0EB2B}" type="sibTrans" cxnId="{A1E58DB2-4941-4415-B6F0-9670B0CB55AF}">
      <dgm:prSet/>
      <dgm:spPr/>
      <dgm:t>
        <a:bodyPr/>
        <a:lstStyle/>
        <a:p>
          <a:endParaRPr lang="en-US"/>
        </a:p>
      </dgm:t>
    </dgm:pt>
    <dgm:pt modelId="{EC930C6E-8E29-4599-9E11-FDE3FA502E4B}">
      <dgm:prSet phldrT="[Text]"/>
      <dgm:spPr>
        <a:solidFill>
          <a:schemeClr val="bg2"/>
        </a:solidFill>
      </dgm:spPr>
      <dgm:t>
        <a:bodyPr/>
        <a:lstStyle/>
        <a:p>
          <a:r>
            <a:rPr lang="en-US" dirty="0"/>
            <a:t>Biological</a:t>
          </a:r>
        </a:p>
      </dgm:t>
    </dgm:pt>
    <dgm:pt modelId="{58B080EC-E743-42E6-BFDB-D15DFB6DFD39}" type="parTrans" cxnId="{1D9294D7-4C90-45D7-92E4-EF1998A51E57}">
      <dgm:prSet/>
      <dgm:spPr/>
      <dgm:t>
        <a:bodyPr/>
        <a:lstStyle/>
        <a:p>
          <a:endParaRPr lang="en-US"/>
        </a:p>
      </dgm:t>
    </dgm:pt>
    <dgm:pt modelId="{FB8E2E84-8821-421D-B9F8-96A924F0FEDF}" type="sibTrans" cxnId="{1D9294D7-4C90-45D7-92E4-EF1998A51E57}">
      <dgm:prSet/>
      <dgm:spPr/>
      <dgm:t>
        <a:bodyPr/>
        <a:lstStyle/>
        <a:p>
          <a:endParaRPr lang="en-US"/>
        </a:p>
      </dgm:t>
    </dgm:pt>
    <dgm:pt modelId="{D873DA47-249D-4B86-8F71-760749286D8E}" type="pres">
      <dgm:prSet presAssocID="{5FDAF42D-C07E-4EC1-823D-6C05C5EA9FD7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206EDAF-EA01-4803-83CB-704792356DC3}" type="pres">
      <dgm:prSet presAssocID="{5FDAF42D-C07E-4EC1-823D-6C05C5EA9FD7}" presName="matrix" presStyleCnt="0"/>
      <dgm:spPr/>
    </dgm:pt>
    <dgm:pt modelId="{507AEC2F-6F78-4AD5-AC6A-1B3F0AECF5AC}" type="pres">
      <dgm:prSet presAssocID="{5FDAF42D-C07E-4EC1-823D-6C05C5EA9FD7}" presName="tile1" presStyleLbl="node1" presStyleIdx="0" presStyleCnt="4"/>
      <dgm:spPr/>
    </dgm:pt>
    <dgm:pt modelId="{F3F91B19-0CC0-4BC9-B1F5-2F897C5071B2}" type="pres">
      <dgm:prSet presAssocID="{5FDAF42D-C07E-4EC1-823D-6C05C5EA9FD7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C371865-8A7E-4865-859C-2EBFC7A4DA5B}" type="pres">
      <dgm:prSet presAssocID="{5FDAF42D-C07E-4EC1-823D-6C05C5EA9FD7}" presName="tile2" presStyleLbl="node1" presStyleIdx="1" presStyleCnt="4"/>
      <dgm:spPr/>
    </dgm:pt>
    <dgm:pt modelId="{F97A25F8-6417-4976-BD11-22D74F8031E2}" type="pres">
      <dgm:prSet presAssocID="{5FDAF42D-C07E-4EC1-823D-6C05C5EA9FD7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13CCB23A-081A-454F-8F6C-4E4B5F77DF1A}" type="pres">
      <dgm:prSet presAssocID="{5FDAF42D-C07E-4EC1-823D-6C05C5EA9FD7}" presName="tile3" presStyleLbl="node1" presStyleIdx="2" presStyleCnt="4" custLinFactNeighborY="2072"/>
      <dgm:spPr/>
    </dgm:pt>
    <dgm:pt modelId="{CF98A882-6459-4D78-B278-6B2B984DEAA7}" type="pres">
      <dgm:prSet presAssocID="{5FDAF42D-C07E-4EC1-823D-6C05C5EA9FD7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2D0A69A8-4932-4AAF-A9AF-D700466E02EF}" type="pres">
      <dgm:prSet presAssocID="{5FDAF42D-C07E-4EC1-823D-6C05C5EA9FD7}" presName="tile4" presStyleLbl="node1" presStyleIdx="3" presStyleCnt="4" custLinFactNeighborY="0"/>
      <dgm:spPr/>
    </dgm:pt>
    <dgm:pt modelId="{25D215E4-1EE0-4B99-B01F-D7CF45147E56}" type="pres">
      <dgm:prSet presAssocID="{5FDAF42D-C07E-4EC1-823D-6C05C5EA9FD7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7C1941C6-5B1E-467A-AA83-BA5873AEA8CF}" type="pres">
      <dgm:prSet presAssocID="{5FDAF42D-C07E-4EC1-823D-6C05C5EA9FD7}" presName="centerTile" presStyleLbl="fgShp" presStyleIdx="0" presStyleCnt="1">
        <dgm:presLayoutVars>
          <dgm:chMax val="0"/>
          <dgm:chPref val="0"/>
        </dgm:presLayoutVars>
      </dgm:prSet>
      <dgm:spPr/>
    </dgm:pt>
  </dgm:ptLst>
  <dgm:cxnLst>
    <dgm:cxn modelId="{30DAC12B-73DC-4D1F-990F-C54A4C37B6F5}" type="presOf" srcId="{A8C5EFDF-105D-46C3-A334-49983BDD5F5B}" destId="{F3F91B19-0CC0-4BC9-B1F5-2F897C5071B2}" srcOrd="1" destOrd="0" presId="urn:microsoft.com/office/officeart/2005/8/layout/matrix1"/>
    <dgm:cxn modelId="{13DAE361-788E-445C-8FE0-09BCDD435B19}" type="presOf" srcId="{5FDAF42D-C07E-4EC1-823D-6C05C5EA9FD7}" destId="{D873DA47-249D-4B86-8F71-760749286D8E}" srcOrd="0" destOrd="0" presId="urn:microsoft.com/office/officeart/2005/8/layout/matrix1"/>
    <dgm:cxn modelId="{9161F962-271F-45A3-B09D-C0C7A4DD0C6D}" type="presOf" srcId="{A369018C-B5D7-4A8C-BD77-E12F5EEC8E43}" destId="{7C1941C6-5B1E-467A-AA83-BA5873AEA8CF}" srcOrd="0" destOrd="0" presId="urn:microsoft.com/office/officeart/2005/8/layout/matrix1"/>
    <dgm:cxn modelId="{573C1B67-5329-49ED-AB32-F1069B0A052D}" type="presOf" srcId="{4E61A7A7-AA42-45FC-93FE-9E1D105165F7}" destId="{FC371865-8A7E-4865-859C-2EBFC7A4DA5B}" srcOrd="0" destOrd="0" presId="urn:microsoft.com/office/officeart/2005/8/layout/matrix1"/>
    <dgm:cxn modelId="{71BFF36F-77D5-4E1E-9213-C42296097627}" type="presOf" srcId="{EC930C6E-8E29-4599-9E11-FDE3FA502E4B}" destId="{2D0A69A8-4932-4AAF-A9AF-D700466E02EF}" srcOrd="0" destOrd="0" presId="urn:microsoft.com/office/officeart/2005/8/layout/matrix1"/>
    <dgm:cxn modelId="{A697C276-79EC-49C0-A92D-1F2D8CF3625D}" type="presOf" srcId="{4E61A7A7-AA42-45FC-93FE-9E1D105165F7}" destId="{F97A25F8-6417-4976-BD11-22D74F8031E2}" srcOrd="1" destOrd="0" presId="urn:microsoft.com/office/officeart/2005/8/layout/matrix1"/>
    <dgm:cxn modelId="{948E1D57-0061-41F4-AA2A-148D75DF9226}" type="presOf" srcId="{4BA65B52-B8CE-472D-B9E4-4F498E6E5618}" destId="{CF98A882-6459-4D78-B278-6B2B984DEAA7}" srcOrd="1" destOrd="0" presId="urn:microsoft.com/office/officeart/2005/8/layout/matrix1"/>
    <dgm:cxn modelId="{2DE54C82-E40E-4DDB-BD7C-8299DF15552C}" srcId="{A369018C-B5D7-4A8C-BD77-E12F5EEC8E43}" destId="{4E61A7A7-AA42-45FC-93FE-9E1D105165F7}" srcOrd="1" destOrd="0" parTransId="{094872CC-CFBE-4E71-A35F-3CEB789AD05E}" sibTransId="{FE94B59F-5272-4744-BADC-4A3CF913C1C4}"/>
    <dgm:cxn modelId="{E9C78584-F38A-45A8-BF9C-0AA89700AB93}" type="presOf" srcId="{EC930C6E-8E29-4599-9E11-FDE3FA502E4B}" destId="{25D215E4-1EE0-4B99-B01F-D7CF45147E56}" srcOrd="1" destOrd="0" presId="urn:microsoft.com/office/officeart/2005/8/layout/matrix1"/>
    <dgm:cxn modelId="{FCACB38F-8A42-4BF9-A8C1-E54648F38D57}" type="presOf" srcId="{A8C5EFDF-105D-46C3-A334-49983BDD5F5B}" destId="{507AEC2F-6F78-4AD5-AC6A-1B3F0AECF5AC}" srcOrd="0" destOrd="0" presId="urn:microsoft.com/office/officeart/2005/8/layout/matrix1"/>
    <dgm:cxn modelId="{3AF780A9-A73E-4EE1-8246-C35755F6AC9A}" type="presOf" srcId="{4BA65B52-B8CE-472D-B9E4-4F498E6E5618}" destId="{13CCB23A-081A-454F-8F6C-4E4B5F77DF1A}" srcOrd="0" destOrd="0" presId="urn:microsoft.com/office/officeart/2005/8/layout/matrix1"/>
    <dgm:cxn modelId="{722171AA-EBAA-4BA1-81D3-16FEAE997486}" srcId="{5FDAF42D-C07E-4EC1-823D-6C05C5EA9FD7}" destId="{A369018C-B5D7-4A8C-BD77-E12F5EEC8E43}" srcOrd="0" destOrd="0" parTransId="{E7457D63-9E8D-47AE-86D6-1A6DF709695C}" sibTransId="{D0646D20-3574-4BC4-820A-A03A98775850}"/>
    <dgm:cxn modelId="{FF1E76AC-A78F-4213-A1BB-EEAD309D2F68}" srcId="{A369018C-B5D7-4A8C-BD77-E12F5EEC8E43}" destId="{A8C5EFDF-105D-46C3-A334-49983BDD5F5B}" srcOrd="0" destOrd="0" parTransId="{C9418B4D-825C-4293-B2D2-5704A14C933F}" sibTransId="{23D8E3CF-A650-443B-A22D-D3B5CE9C5B90}"/>
    <dgm:cxn modelId="{A1E58DB2-4941-4415-B6F0-9670B0CB55AF}" srcId="{A369018C-B5D7-4A8C-BD77-E12F5EEC8E43}" destId="{4BA65B52-B8CE-472D-B9E4-4F498E6E5618}" srcOrd="2" destOrd="0" parTransId="{01DFE506-FD81-4A03-AB89-E37B0704D2B9}" sibTransId="{8E7D963A-D394-456E-8182-920532B0EB2B}"/>
    <dgm:cxn modelId="{1D9294D7-4C90-45D7-92E4-EF1998A51E57}" srcId="{A369018C-B5D7-4A8C-BD77-E12F5EEC8E43}" destId="{EC930C6E-8E29-4599-9E11-FDE3FA502E4B}" srcOrd="3" destOrd="0" parTransId="{58B080EC-E743-42E6-BFDB-D15DFB6DFD39}" sibTransId="{FB8E2E84-8821-421D-B9F8-96A924F0FEDF}"/>
    <dgm:cxn modelId="{96DC65D4-4406-46B3-95D0-B7FF98438C89}" type="presParOf" srcId="{D873DA47-249D-4B86-8F71-760749286D8E}" destId="{5206EDAF-EA01-4803-83CB-704792356DC3}" srcOrd="0" destOrd="0" presId="urn:microsoft.com/office/officeart/2005/8/layout/matrix1"/>
    <dgm:cxn modelId="{817578D3-5C35-4D40-BB06-8F9B86053108}" type="presParOf" srcId="{5206EDAF-EA01-4803-83CB-704792356DC3}" destId="{507AEC2F-6F78-4AD5-AC6A-1B3F0AECF5AC}" srcOrd="0" destOrd="0" presId="urn:microsoft.com/office/officeart/2005/8/layout/matrix1"/>
    <dgm:cxn modelId="{37750AA2-27E2-49E5-A468-E4BA39779873}" type="presParOf" srcId="{5206EDAF-EA01-4803-83CB-704792356DC3}" destId="{F3F91B19-0CC0-4BC9-B1F5-2F897C5071B2}" srcOrd="1" destOrd="0" presId="urn:microsoft.com/office/officeart/2005/8/layout/matrix1"/>
    <dgm:cxn modelId="{05BFB76A-CAC7-49A8-85E6-FBF51D440725}" type="presParOf" srcId="{5206EDAF-EA01-4803-83CB-704792356DC3}" destId="{FC371865-8A7E-4865-859C-2EBFC7A4DA5B}" srcOrd="2" destOrd="0" presId="urn:microsoft.com/office/officeart/2005/8/layout/matrix1"/>
    <dgm:cxn modelId="{DC874525-455B-474E-A704-4C52B7789307}" type="presParOf" srcId="{5206EDAF-EA01-4803-83CB-704792356DC3}" destId="{F97A25F8-6417-4976-BD11-22D74F8031E2}" srcOrd="3" destOrd="0" presId="urn:microsoft.com/office/officeart/2005/8/layout/matrix1"/>
    <dgm:cxn modelId="{6BDEE22C-CCF4-4DF2-B2F7-E9B2E88A0B41}" type="presParOf" srcId="{5206EDAF-EA01-4803-83CB-704792356DC3}" destId="{13CCB23A-081A-454F-8F6C-4E4B5F77DF1A}" srcOrd="4" destOrd="0" presId="urn:microsoft.com/office/officeart/2005/8/layout/matrix1"/>
    <dgm:cxn modelId="{6E0FAEE4-F562-40EA-906D-84ED44E544E5}" type="presParOf" srcId="{5206EDAF-EA01-4803-83CB-704792356DC3}" destId="{CF98A882-6459-4D78-B278-6B2B984DEAA7}" srcOrd="5" destOrd="0" presId="urn:microsoft.com/office/officeart/2005/8/layout/matrix1"/>
    <dgm:cxn modelId="{7ABBFDBD-5AD1-42A4-9A22-E9390E9B5176}" type="presParOf" srcId="{5206EDAF-EA01-4803-83CB-704792356DC3}" destId="{2D0A69A8-4932-4AAF-A9AF-D700466E02EF}" srcOrd="6" destOrd="0" presId="urn:microsoft.com/office/officeart/2005/8/layout/matrix1"/>
    <dgm:cxn modelId="{2F0F5ABA-6754-4282-8A02-C918D889E6C1}" type="presParOf" srcId="{5206EDAF-EA01-4803-83CB-704792356DC3}" destId="{25D215E4-1EE0-4B99-B01F-D7CF45147E56}" srcOrd="7" destOrd="0" presId="urn:microsoft.com/office/officeart/2005/8/layout/matrix1"/>
    <dgm:cxn modelId="{54D83220-BDAC-43D4-974F-3E18EA974A47}" type="presParOf" srcId="{D873DA47-249D-4B86-8F71-760749286D8E}" destId="{7C1941C6-5B1E-467A-AA83-BA5873AEA8CF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7AEC2F-6F78-4AD5-AC6A-1B3F0AECF5AC}">
      <dsp:nvSpPr>
        <dsp:cNvPr id="0" name=""/>
        <dsp:cNvSpPr/>
      </dsp:nvSpPr>
      <dsp:spPr>
        <a:xfrm rot="16200000">
          <a:off x="677333" y="-677333"/>
          <a:ext cx="2709333" cy="4064000"/>
        </a:xfrm>
        <a:prstGeom prst="round1Rect">
          <a:avLst/>
        </a:prstGeom>
        <a:solidFill>
          <a:schemeClr val="bg1">
            <a:lumMod val="7500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0" tIns="355600" rIns="355600" bIns="3556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Culture</a:t>
          </a:r>
        </a:p>
      </dsp:txBody>
      <dsp:txXfrm rot="5400000">
        <a:off x="-1" y="1"/>
        <a:ext cx="4064000" cy="2032000"/>
      </dsp:txXfrm>
    </dsp:sp>
    <dsp:sp modelId="{FC371865-8A7E-4865-859C-2EBFC7A4DA5B}">
      <dsp:nvSpPr>
        <dsp:cNvPr id="0" name=""/>
        <dsp:cNvSpPr/>
      </dsp:nvSpPr>
      <dsp:spPr>
        <a:xfrm>
          <a:off x="4064000" y="0"/>
          <a:ext cx="4064000" cy="2709333"/>
        </a:xfrm>
        <a:prstGeom prst="round1Rect">
          <a:avLst/>
        </a:prstGeom>
        <a:solidFill>
          <a:schemeClr val="bg2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0" tIns="355600" rIns="355600" bIns="3556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Behavior</a:t>
          </a:r>
        </a:p>
      </dsp:txBody>
      <dsp:txXfrm>
        <a:off x="4064000" y="0"/>
        <a:ext cx="4064000" cy="2032000"/>
      </dsp:txXfrm>
    </dsp:sp>
    <dsp:sp modelId="{13CCB23A-081A-454F-8F6C-4E4B5F77DF1A}">
      <dsp:nvSpPr>
        <dsp:cNvPr id="0" name=""/>
        <dsp:cNvSpPr/>
      </dsp:nvSpPr>
      <dsp:spPr>
        <a:xfrm rot="10800000">
          <a:off x="0" y="2709333"/>
          <a:ext cx="4064000" cy="2709333"/>
        </a:xfrm>
        <a:prstGeom prst="round1Rect">
          <a:avLst/>
        </a:prstGeom>
        <a:solidFill>
          <a:schemeClr val="bg2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0" tIns="355600" rIns="355600" bIns="3556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Archaeology</a:t>
          </a:r>
        </a:p>
      </dsp:txBody>
      <dsp:txXfrm rot="10800000">
        <a:off x="0" y="3386666"/>
        <a:ext cx="4064000" cy="2032000"/>
      </dsp:txXfrm>
    </dsp:sp>
    <dsp:sp modelId="{2D0A69A8-4932-4AAF-A9AF-D700466E02EF}">
      <dsp:nvSpPr>
        <dsp:cNvPr id="0" name=""/>
        <dsp:cNvSpPr/>
      </dsp:nvSpPr>
      <dsp:spPr>
        <a:xfrm rot="5400000">
          <a:off x="4741333" y="2032000"/>
          <a:ext cx="2709333" cy="4064000"/>
        </a:xfrm>
        <a:prstGeom prst="round1Rect">
          <a:avLst/>
        </a:prstGeom>
        <a:solidFill>
          <a:schemeClr val="bg2"/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0" tIns="355600" rIns="355600" bIns="3556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Biological</a:t>
          </a:r>
        </a:p>
      </dsp:txBody>
      <dsp:txXfrm rot="-5400000">
        <a:off x="4063999" y="3386666"/>
        <a:ext cx="4064000" cy="2032000"/>
      </dsp:txXfrm>
    </dsp:sp>
    <dsp:sp modelId="{7C1941C6-5B1E-467A-AA83-BA5873AEA8CF}">
      <dsp:nvSpPr>
        <dsp:cNvPr id="0" name=""/>
        <dsp:cNvSpPr/>
      </dsp:nvSpPr>
      <dsp:spPr>
        <a:xfrm>
          <a:off x="2844799" y="2032000"/>
          <a:ext cx="2438400" cy="1354666"/>
        </a:xfrm>
        <a:prstGeom prst="round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kern="1200" dirty="0"/>
            <a:t>ANP</a:t>
          </a:r>
        </a:p>
      </dsp:txBody>
      <dsp:txXfrm>
        <a:off x="2910928" y="2098129"/>
        <a:ext cx="2306142" cy="12224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65B716-B2BB-4381-BD72-BAAD705EBEE2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C51B1-6CD7-4C48-8F90-4AA661231A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04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287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68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750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4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7141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4364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1904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737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70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23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37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432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322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249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36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59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3251D54-4A45-4CF6-B043-BBDB4BC1C020}" type="datetimeFigureOut">
              <a:rPr lang="en-US" smtClean="0"/>
              <a:t>4/17/2025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E660A75-2AA3-4231-BC4A-A32DE9B70B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7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hyperlink" Target="https://learn.e-limu.org/topic/view/?t=222&amp;c=3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chart" Target="../charts/chart2.xml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126CA-CFEC-C3DE-85C4-43A942FC60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b="1" i="1" dirty="0">
                <a:latin typeface="Cooper Black" panose="0208090404030B020404" pitchFamily="18" charset="0"/>
              </a:rPr>
              <a:t>About Anthropology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B2F73B-DF7B-2631-BB30-0F2FA8B3FF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Basic Structure</a:t>
            </a:r>
          </a:p>
        </p:txBody>
      </p:sp>
    </p:spTree>
    <p:extLst>
      <p:ext uri="{BB962C8B-B14F-4D97-AF65-F5344CB8AC3E}">
        <p14:creationId xmlns:p14="http://schemas.microsoft.com/office/powerpoint/2010/main" val="1989305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568">
        <p:split orient="vert"/>
      </p:transition>
    </mc:Choice>
    <mc:Fallback xmlns="">
      <p:transition spd="slow" advTm="4568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CA1166F-EB97-DB5B-5965-7147F16BF4B9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3076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749">
        <p:split orient="vert"/>
      </p:transition>
    </mc:Choice>
    <mc:Fallback xmlns="">
      <p:transition spd="slow" advTm="749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02171E4-CDB4-626E-C7EE-E695408FFA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221250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5123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3">
        <p:split orient="vert"/>
      </p:transition>
    </mc:Choice>
    <mc:Fallback xmlns="">
      <p:transition spd="slow" advTm="303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85B8B14-845F-C77A-E08E-4C1FA7968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645767" y="1531507"/>
            <a:ext cx="8382001" cy="53264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1E844C7-75E6-F2DE-3F7C-6D5805831716}"/>
              </a:ext>
            </a:extLst>
          </p:cNvPr>
          <p:cNvSpPr txBox="1"/>
          <p:nvPr/>
        </p:nvSpPr>
        <p:spPr>
          <a:xfrm>
            <a:off x="4211054" y="938462"/>
            <a:ext cx="420303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Homo Sapiens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7476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6"/>
    </mc:Choice>
    <mc:Fallback xmlns="">
      <p:transition spd="slow" advTm="4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AEEDE42-342D-B3C6-7829-86BFC9A813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97660266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6" name="bollywood_DS 1998 - Chaiyya Chaiyya">
            <a:hlinkClick r:id="" action="ppaction://media"/>
            <a:extLst>
              <a:ext uri="{FF2B5EF4-FFF2-40B4-BE49-F238E27FC236}">
                <a16:creationId xmlns:a16="http://schemas.microsoft.com/office/drawing/2014/main" id="{74AAF703-83C4-85CE-0581-D2B17D6CCED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35787" y="1689847"/>
            <a:ext cx="609600" cy="609600"/>
          </a:xfrm>
          <a:prstGeom prst="rect">
            <a:avLst/>
          </a:prstGeom>
        </p:spPr>
      </p:pic>
      <p:pic>
        <p:nvPicPr>
          <p:cNvPr id="7" name="bollywood_DS 1998 - Chaiyya Chaiyya">
            <a:hlinkClick r:id="" action="ppaction://media"/>
            <a:extLst>
              <a:ext uri="{FF2B5EF4-FFF2-40B4-BE49-F238E27FC236}">
                <a16:creationId xmlns:a16="http://schemas.microsoft.com/office/drawing/2014/main" id="{7A2C197D-6B6C-4D04-7830-9D6F1821B7B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71009" y="1380565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400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8"/>
    </mc:Choice>
    <mc:Fallback xmlns="">
      <p:transition spd="slow" advTm="3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522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35220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9697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69697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Graphic spid="4" grpId="0">
        <p:bldAsOne/>
      </p:bldGraphic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95A1EEEFC89FE4CB37EB618EE983047" ma:contentTypeVersion="10" ma:contentTypeDescription="Create a new document." ma:contentTypeScope="" ma:versionID="e74086c0f754639a8b2f2107d703e3ae">
  <xsd:schema xmlns:xsd="http://www.w3.org/2001/XMLSchema" xmlns:xs="http://www.w3.org/2001/XMLSchema" xmlns:p="http://schemas.microsoft.com/office/2006/metadata/properties" xmlns:ns3="ffeb0729-38c2-42bf-8050-ef55e931a3a0" targetNamespace="http://schemas.microsoft.com/office/2006/metadata/properties" ma:root="true" ma:fieldsID="aca5277c5b23576f1d18558fb53a9af2" ns3:_="">
    <xsd:import namespace="ffeb0729-38c2-42bf-8050-ef55e931a3a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DateTaken" minOccurs="0"/>
                <xsd:element ref="ns3:MediaServiceSystem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eb0729-38c2-42bf-8050-ef55e931a3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46B0154-6ED0-4551-99E9-C6F0EAD7A8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feb0729-38c2-42bf-8050-ef55e931a3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5589F7F-1ABC-42E6-AD1A-203DEB8A7246}">
  <ds:schemaRefs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dcmitype/"/>
    <ds:schemaRef ds:uri="ffeb0729-38c2-42bf-8050-ef55e931a3a0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657E66A1-D504-4D7D-BE4E-0C52F10445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bbb3212-11c5-4aac-96be-7e63a736a3b4}" enabled="0" method="" siteId="{4bbb3212-11c5-4aac-96be-7e63a736a3b4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24</TotalTime>
  <Words>14</Words>
  <Application>Microsoft Office PowerPoint</Application>
  <PresentationFormat>Widescreen</PresentationFormat>
  <Paragraphs>10</Paragraphs>
  <Slides>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Calibri</vt:lpstr>
      <vt:lpstr>Cooper Black</vt:lpstr>
      <vt:lpstr>Corbel</vt:lpstr>
      <vt:lpstr>Ebrima</vt:lpstr>
      <vt:lpstr>Parallax</vt:lpstr>
      <vt:lpstr>About Anthropology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About Anthropology</dc:title>
  <dc:creator>MOLOY  ROY</dc:creator>
  <cp:lastModifiedBy>MOLOY  ROY</cp:lastModifiedBy>
  <cp:revision>2</cp:revision>
  <dcterms:created xsi:type="dcterms:W3CDTF">2024-05-07T15:49:24Z</dcterms:created>
  <dcterms:modified xsi:type="dcterms:W3CDTF">2025-04-17T15:04:38Z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0x010100195A1EEEFC89FE4CB37EB618EE983047</vt:lpwstr>
  </property>
</Properties>
</file>

<file path=docProps/thumbnail.jpeg>
</file>